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85728"/>
          <a:ext cx="8501122" cy="6357982"/>
        </p:xfrm>
        <a:graphic>
          <a:graphicData uri="http://schemas.openxmlformats.org/drawingml/2006/table">
            <a:tbl>
              <a:tblPr/>
              <a:tblGrid>
                <a:gridCol w="4643470"/>
                <a:gridCol w="3857652"/>
              </a:tblGrid>
              <a:tr h="63579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environment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an impact on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carbon emissions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flights of stairs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peacefulness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destruction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reduce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affect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discover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recycle 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85728"/>
          <a:ext cx="8501122" cy="6215106"/>
        </p:xfrm>
        <a:graphic>
          <a:graphicData uri="http://schemas.openxmlformats.org/drawingml/2006/table">
            <a:tbl>
              <a:tblPr/>
              <a:tblGrid>
                <a:gridCol w="4643470"/>
                <a:gridCol w="3857652"/>
              </a:tblGrid>
              <a:tr h="62151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mankind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lightning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shrub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wilderness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witness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accumulation of fuel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plant overgrowth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dedicated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devastating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destructive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cleaning agents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maintaining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excessive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cause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be on the rise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85728"/>
          <a:ext cx="8572560" cy="6357982"/>
        </p:xfrm>
        <a:graphic>
          <a:graphicData uri="http://schemas.openxmlformats.org/drawingml/2006/table">
            <a:tbl>
              <a:tblPr/>
              <a:tblGrid>
                <a:gridCol w="4360565"/>
                <a:gridCol w="4211995"/>
              </a:tblGrid>
              <a:tr h="63579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deva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wilder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accumu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dedi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over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main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dest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exces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9.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light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10.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wit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ning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growth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taining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ness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sive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stating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ructive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lation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cated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</a:t>
                      </a:r>
                      <a:r>
                        <a:rPr lang="en-US" sz="4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4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ness</a:t>
                      </a:r>
                      <a:endParaRPr lang="ru-RU" sz="4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sz="15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Go!</a:t>
            </a:r>
          </a:p>
          <a:p>
            <a:pPr>
              <a:buNone/>
            </a:pPr>
            <a:r>
              <a:rPr lang="en-US" sz="15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Don’t </a:t>
            </a:r>
            <a:r>
              <a:rPr lang="en-US" sz="15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go!</a:t>
            </a:r>
            <a:endParaRPr lang="ru-RU" sz="15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6200" b="1" dirty="0" smtClean="0">
                <a:latin typeface="Times New Roman" pitchFamily="18" charset="0"/>
                <a:cs typeface="Times New Roman" pitchFamily="18" charset="0"/>
              </a:rPr>
              <a:t>- Не загрязняй окружающую среду!</a:t>
            </a:r>
          </a:p>
          <a:p>
            <a:pPr>
              <a:buNone/>
            </a:pPr>
            <a:r>
              <a:rPr lang="ru-RU" sz="6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Не убивай животных!</a:t>
            </a:r>
          </a:p>
          <a:p>
            <a:pPr>
              <a:buNone/>
            </a:pPr>
            <a:r>
              <a:rPr lang="ru-RU" sz="62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 Сажай деревья!</a:t>
            </a:r>
          </a:p>
          <a:p>
            <a:pPr>
              <a:buNone/>
            </a:pPr>
            <a:r>
              <a:rPr lang="ru-RU" sz="6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Охраняй природу!</a:t>
            </a:r>
          </a:p>
          <a:p>
            <a:pPr>
              <a:buNone/>
            </a:pPr>
            <a:r>
              <a:rPr lang="ru-RU" sz="6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Сократи выбросы углекислого газа!</a:t>
            </a:r>
            <a:endParaRPr lang="ru-RU" sz="6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sz="8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8000" b="1" smtClean="0">
                <a:latin typeface="Times New Roman" pitchFamily="18" charset="0"/>
                <a:cs typeface="Times New Roman" pitchFamily="18" charset="0"/>
              </a:rPr>
              <a:t>Повторить слова, правила.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156</Words>
  <PresentationFormat>Экран (4:3)</PresentationFormat>
  <Paragraphs>56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4</cp:revision>
  <dcterms:created xsi:type="dcterms:W3CDTF">2017-01-31T15:34:08Z</dcterms:created>
  <dcterms:modified xsi:type="dcterms:W3CDTF">2017-01-31T15:54:50Z</dcterms:modified>
</cp:coreProperties>
</file>